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6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01" r:id="rId32"/>
    <p:sldId id="302" r:id="rId33"/>
    <p:sldId id="303" r:id="rId34"/>
    <p:sldId id="304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4660"/>
  </p:normalViewPr>
  <p:slideViewPr>
    <p:cSldViewPr snapToGrid="0">
      <p:cViewPr varScale="1">
        <p:scale>
          <a:sx n="75" d="100"/>
          <a:sy n="75" d="100"/>
        </p:scale>
        <p:origin x="413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6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image" Target="../media/image27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𝐼_𝑠𝑒𝑔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𝑖(𝑥,𝑦)≤𝑡@1 𝑖𝑓 𝑖(𝑥,𝑦)&gt;𝑡)┤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𝐵^2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𝑊^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𝐼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Compute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𝐵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𝑊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17.05.2022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27.png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microsoft.com/office/2007/relationships/diagramDrawing" Target="../diagrams/drawing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Colors" Target="../diagrams/colors5.xml"/><Relationship Id="rId5" Type="http://schemas.openxmlformats.org/officeDocument/2006/relationships/diagramColors" Target="../diagrams/colors4.xml"/><Relationship Id="rId10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4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8.xml"/><Relationship Id="rId12" Type="http://schemas.openxmlformats.org/officeDocument/2006/relationships/image" Target="../media/image19.svg"/><Relationship Id="rId17" Type="http://schemas.openxmlformats.org/officeDocument/2006/relationships/image" Target="../media/image32.png"/><Relationship Id="rId2" Type="http://schemas.openxmlformats.org/officeDocument/2006/relationships/diagramData" Target="../diagrams/data7.xml"/><Relationship Id="rId16" Type="http://schemas.openxmlformats.org/officeDocument/2006/relationships/image" Target="../media/image31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5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9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29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82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3.xml"/><Relationship Id="rId9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2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9935183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9935183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11095522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11095522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0;1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5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Christian Ritter,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Marie-Claire Indilewitsch, Helen Jade, Maribel Schneider,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366"/>
            <a:ext cx="12192000" cy="5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/>
              <a:t> ! </a:t>
            </a:r>
            <a:endParaRPr lang="de-D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457216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/>
                  <a:t>P</a:t>
                </a:r>
                <a:r>
                  <a:rPr lang="de-DE" sz="1600" dirty="0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+ a )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457216" cy="769057"/>
              </a:xfrm>
              <a:prstGeom prst="rect">
                <a:avLst/>
              </a:prstGeom>
              <a:blipFill>
                <a:blip r:embed="rId2"/>
                <a:stretch>
                  <a:fillRect l="-2682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Thersholding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Staining: H2b-GFP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Staining: Oct4-GFP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</a:t>
            </a:r>
            <a:r>
              <a:rPr lang="de-DE" i="1" dirty="0"/>
              <a:t>Mus musculus</a:t>
            </a:r>
            <a:r>
              <a:rPr lang="de-DE" dirty="0"/>
              <a:t>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Staining</a:t>
            </a:r>
            <a:r>
              <a:rPr lang="de-DE" dirty="0"/>
              <a:t>: Hoechst</a:t>
            </a:r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156237" y="6423836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156237" y="6596808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179360" y="6384992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2080921" y="6431739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1765" y="2917142"/>
            <a:ext cx="4388469" cy="3145069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352932" y="3149600"/>
            <a:ext cx="0" cy="24988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A90910-4E14-3857-8CBB-B2A517468E31}"/>
              </a:ext>
            </a:extLst>
          </p:cNvPr>
          <p:cNvSpPr txBox="1"/>
          <p:nvPr/>
        </p:nvSpPr>
        <p:spPr>
          <a:xfrm>
            <a:off x="1097280" y="2127196"/>
            <a:ext cx="697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Automatic</a:t>
            </a:r>
            <a:r>
              <a:rPr lang="de-DE" sz="2000" dirty="0"/>
              <a:t>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picture</a:t>
            </a:r>
            <a:r>
              <a:rPr lang="de-DE" sz="2000" dirty="0"/>
              <a:t> </a:t>
            </a:r>
            <a:r>
              <a:rPr lang="de-DE" sz="2000" dirty="0" err="1"/>
              <a:t>segmentation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variances</a:t>
                </a:r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1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892</Words>
  <Application>Microsoft Office PowerPoint</Application>
  <PresentationFormat>Breitbild</PresentationFormat>
  <Paragraphs>275</Paragraphs>
  <Slides>34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3" baseType="lpstr">
      <vt:lpstr>Arial</vt:lpstr>
      <vt:lpstr>Avenir Next LT Pro</vt:lpstr>
      <vt:lpstr>Avenir Next LT Pro (Textkörper)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PowerPoint-Präsentation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 Discriminant Criterion Measure</vt:lpstr>
      <vt:lpstr>Holes</vt:lpstr>
      <vt:lpstr>Histogram stretching </vt:lpstr>
      <vt:lpstr>Two-level Otsu Thresholding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Petra Kioschis</cp:lastModifiedBy>
  <cp:revision>31</cp:revision>
  <dcterms:created xsi:type="dcterms:W3CDTF">2022-05-14T09:56:11Z</dcterms:created>
  <dcterms:modified xsi:type="dcterms:W3CDTF">2022-05-17T11:00:26Z</dcterms:modified>
</cp:coreProperties>
</file>